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2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5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91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6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8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4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7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1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0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27C3D5-8D1B-4152-989B-71AC8292239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A0FEBF-23B8-4046-A2ED-255DACED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D831E2F-617E-48BA-A0F1-44F52847A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24" y="3574754"/>
            <a:ext cx="4509980" cy="2549111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34E810-947C-484F-866C-0A84FAFAA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96" y="956942"/>
            <a:ext cx="4314037" cy="2438361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75A881-FA3F-47D4-AE92-0FE9684EB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95" y="3429000"/>
            <a:ext cx="4509980" cy="2549111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EE93C7F-56A6-434F-BD65-620C0800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12" y="1070249"/>
            <a:ext cx="4027203" cy="227623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2DC9E8D-AC91-4EF7-B5D8-0A38ED4D8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71" y="1715624"/>
            <a:ext cx="3205224" cy="11436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64FD2E-D545-40C2-B75F-5F9B8643632B}"/>
              </a:ext>
            </a:extLst>
          </p:cNvPr>
          <p:cNvSpPr txBox="1"/>
          <p:nvPr/>
        </p:nvSpPr>
        <p:spPr>
          <a:xfrm>
            <a:off x="738456" y="3032467"/>
            <a:ext cx="535754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receives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Center Quality Recognition (CHQR) Badges</a:t>
            </a:r>
          </a:p>
        </p:txBody>
      </p:sp>
    </p:spTree>
    <p:extLst>
      <p:ext uri="{BB962C8B-B14F-4D97-AF65-F5344CB8AC3E}">
        <p14:creationId xmlns:p14="http://schemas.microsoft.com/office/powerpoint/2010/main" val="60207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Craig</dc:creator>
  <cp:lastModifiedBy>Diane Craig</cp:lastModifiedBy>
  <cp:revision>1</cp:revision>
  <dcterms:created xsi:type="dcterms:W3CDTF">2021-11-05T19:12:57Z</dcterms:created>
  <dcterms:modified xsi:type="dcterms:W3CDTF">2021-11-05T19:33:32Z</dcterms:modified>
</cp:coreProperties>
</file>